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Alexandria"/>
      <p:regular r:id="rId20"/>
    </p:embeddedFont>
    <p:embeddedFont>
      <p:font typeface="Alexandria"/>
      <p:regular r:id="rId21"/>
    </p:embeddedFont>
    <p:embeddedFont>
      <p:font typeface="Nobile"/>
      <p:regular r:id="rId22"/>
    </p:embeddedFont>
    <p:embeddedFont>
      <p:font typeface="Nobile"/>
      <p:regular r:id="rId23"/>
    </p:embeddedFont>
    <p:embeddedFont>
      <p:font typeface="Nobile"/>
      <p:regular r:id="rId24"/>
    </p:embeddedFont>
    <p:embeddedFont>
      <p:font typeface="Nobile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1-1.png>
</file>

<file path=ppt/media/image-12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ISO 27001: Controles de Segurança (A.5 a A.9)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4802"/>
            <a:ext cx="2122765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A.8 – Gestão de Ativos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3477578" y="1252061"/>
            <a:ext cx="4880134" cy="1814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Proprietário do ativo: cada ativo deve ter um responsável que decide como ele pode ser usado, compartilhado e protegido.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3477578" y="3145393"/>
            <a:ext cx="4880134" cy="1814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Benefícios: permite priorizar controles de acordo com a importância dos ativos para o negócio.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3477578" y="5163503"/>
            <a:ext cx="4880134" cy="1814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Exemplo prático: uma startup mantém inventário dos notebooks fornecidos a funcionários, com regras para uso e devolução.</a:t>
            </a:r>
            <a:endParaRPr lang="en-US" sz="2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3241"/>
            <a:ext cx="2141339" cy="12119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A.9 – Controle de Acesso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3468529" y="1141690"/>
            <a:ext cx="4889183" cy="1723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Finalidade:</a:t>
            </a:r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restringir o acesso às informações apenas a pessoas autorizadas, conforme suas responsabilidades.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3468529" y="3059073"/>
            <a:ext cx="4889183" cy="430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Principais medidas: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3468529" y="3683794"/>
            <a:ext cx="4889183" cy="1723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Política de controle de acesso: documento que define princípios gerais, como "mínimo privilégio" e "necessidade de saber".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3468529" y="5482709"/>
            <a:ext cx="4889183" cy="1723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Autenticação: métodos que garantem a identidade do usuário (senhas fortes, tokens, biometria, autenticação multifator).</a:t>
            </a:r>
            <a:endParaRPr lang="en-US" sz="16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10709"/>
            <a:ext cx="2159913" cy="765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A.9 – Controle de Acesso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3459242" y="890349"/>
            <a:ext cx="4898469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Autorização: concessão de permissões conforme a função do colaborador.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459242" y="2186226"/>
            <a:ext cx="4898469" cy="1632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Revisão periódica de acessos: checar regularmente se usuários ainda precisam das permissões concedidas.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459242" y="3890248"/>
            <a:ext cx="4898469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Gestão de contas privilegiadas: controles especiais para administradores e superusuários.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459242" y="5298400"/>
            <a:ext cx="4898469" cy="2040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Exemplo prático: em um banco, um analista de crédito pode acessar informações financeiras de clientes, mas não consegue alterar registros no sistema principal.</a:t>
            </a:r>
            <a:endParaRPr lang="en-US" sz="2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7459"/>
            <a:ext cx="9875401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Elaborando uma Política de Segurança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755219"/>
            <a:ext cx="6272451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 base no cenário definido na Aula 04 e nas referências da Aula 03 (PSI) e da ISO 27001 (Aula 04 e Aula 05), cada grupo deverá: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93790" y="3163372"/>
            <a:ext cx="6272451" cy="816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Font typeface="+mj-lt"/>
              <a:buAutoNum type="arabicPeriod" startAt="1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Escolher um cenário trabalhado anteriormente (hospital, banco, startup, universidade etc.).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93790" y="4051102"/>
            <a:ext cx="6272451" cy="816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Elaborar uma Política de Segurança da Informação cobrindo os seguintes pontos: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93790" y="4938832"/>
            <a:ext cx="6272451" cy="816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Objetivo da política: por que ela existe e o que busca proteger.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93790" y="5826562"/>
            <a:ext cx="6272451" cy="816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Escopo de aplicação: quem deve segui-la (funcionários, terceirizados, fornecedores).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93790" y="6714292"/>
            <a:ext cx="6272451" cy="8162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Responsabilidades: papéis das áreas de TI, gestores e usuários.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571780" y="1755219"/>
            <a:ext cx="6272451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Controles mínimos obrigatórios: aplicar conceitos dos domínios A.5 a A.9 (políticas, organização, RH, ativos, acessos).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71780" y="3051096"/>
            <a:ext cx="6272451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Regras práticas para usuários: uso de senhas, acesso a sistemas, cuidados com documentos e dispositivos.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571780" y="4346972"/>
            <a:ext cx="6272451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Font typeface="+mj-lt"/>
              <a:buAutoNum type="arabicPeriod" startAt="1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Entregar a política em 1 a 2 páginas, com linguagem clara, objetiva e compreensível até para quem não é da área de TI.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571780" y="5642848"/>
            <a:ext cx="6272451" cy="1224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Preparar um breve resumo para apresentar em sala, destacando como a política escolhida ajuda a reduzir riscos no cenário selecionado.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94423"/>
            <a:ext cx="2159913" cy="1148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1. Introdução aos Controles da ISO 27001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3459242" y="1074063"/>
            <a:ext cx="4898469" cy="2448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ISO/IEC 27001 organiza seus controles em 14 domínios (Anexo A da norma), cobrindo desde políticas e governança até segurança física, comunicações, continuidade de negócios e conformidade.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3459242" y="3594378"/>
            <a:ext cx="4898469" cy="36733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Nesta aula, aprofundaremos os controles A.5 a A.9, que estão na base de qualquer Sistema de Gestão de Segurança da Informação (SGSI). Eles tratam de políticas, organização, pessoas, ativos e acesso, ou seja, os elementos mais fundamentais para garantir proteção consistente.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25617"/>
            <a:ext cx="2141339" cy="2019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A.5 – Políticas de Segurança da Informação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3468529" y="1104067"/>
            <a:ext cx="4889183" cy="1723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Finalidade: garantir que haja diretrizes formais que orientem todas as ações de segurança da informação na organização.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3468529" y="3021449"/>
            <a:ext cx="4889183" cy="430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Requisitos principais: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3468529" y="3646170"/>
            <a:ext cx="4889183" cy="861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política deve ser aprovada pela direção da empresa.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3468529" y="4583311"/>
            <a:ext cx="4889183" cy="861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Precisa ser comunicada a todos os colaboradores.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3468529" y="5520452"/>
            <a:ext cx="4889183" cy="1723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Deve ser revisada periodicamente, geralmente a cada 12 meses ou quando houver mudanças significativas no ambiente.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670" y="834152"/>
            <a:ext cx="2147054" cy="2006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A.5 – Políticas de Segurança da Informação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3465552" y="812721"/>
            <a:ext cx="489727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Conteúdo esperado de uma política: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3465552" y="1433512"/>
            <a:ext cx="4897279" cy="856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Objetivos da segurança da informação.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3465552" y="2364700"/>
            <a:ext cx="4897279" cy="4281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Definição de responsabilidades.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3465552" y="2867739"/>
            <a:ext cx="4897279" cy="856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Regras gerais para proteção de dados e uso de recursos.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3465552" y="3798927"/>
            <a:ext cx="4897279" cy="1284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Direcionamento para documentos complementares (ex.: política de senhas, política de backup).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3465552" y="5276017"/>
            <a:ext cx="4897279" cy="2140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1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Exemplo prático: uma universidade que define regras claras para o uso de e-mails institucionais e para o armazenamento de documentos acadêmicos em nuvem.</a:t>
            </a:r>
            <a:endParaRPr lang="en-US" sz="2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10709"/>
            <a:ext cx="2159913" cy="1913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A.6 – Organização da Segurança da Informação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3459242" y="890349"/>
            <a:ext cx="4898469" cy="1632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Finalidade:</a:t>
            </a:r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definir responsabilidades e garantir que a gestão da segurança não fique restrita a apenas uma pessoa ou área.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3459242" y="2706648"/>
            <a:ext cx="4898469" cy="408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Principais pontos: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3459242" y="3298508"/>
            <a:ext cx="4898469" cy="2040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Papéis e responsabilidades: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todos devem saber quais são suas atribuições em relação à segurança (ex.: administradores de sistema, gestores de dados, usuários finais).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459242" y="5410676"/>
            <a:ext cx="4898469" cy="2040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Segregação de funções: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reduzir riscos de fraude ou abuso. Ex.: quem aprova pagamentos não deve ser a mesma pessoa que executa as transações.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9228"/>
            <a:ext cx="2122765" cy="2551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A.6 – Organização da Segurança da Informação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3477578" y="1416487"/>
            <a:ext cx="4880134" cy="2721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Relacionamento com terceiros: fornecedores e parceiros também devem seguir diretrizes de segurança (contratos com cláusulas de confidencialidade e requisitos de proteção).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3477578" y="4216837"/>
            <a:ext cx="4880134" cy="2721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Exemplo prático: uma empresa de e-commerce que terceiriza o datacenter exige do provedor certificação ISO 27001 e auditorias regulares de conformidade.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66324"/>
            <a:ext cx="2141339" cy="16159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A.7 – Segurança em Recursos Humanos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3468529" y="1044773"/>
            <a:ext cx="4889183" cy="1723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Finalidade: proteger informações em todo o ciclo de vida do vínculo empregatício — antes, durante e após a contratação.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3468529" y="2843689"/>
            <a:ext cx="4889183" cy="4308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Fases principais: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3468529" y="3349943"/>
            <a:ext cx="4889183" cy="1723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Pré-contratação: checagem de antecedentes, inclusão de cláusulas de confidencialidade nos contratos.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3468529" y="5148858"/>
            <a:ext cx="4889183" cy="2154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lvl="1" marL="6858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Durante o vínculo: treinamentos periódicos, campanhas de conscientização, regras claras de conduta digital.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9451"/>
            <a:ext cx="2141339" cy="16159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A.7 – Segurança em Recursos Humanos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3468529" y="1297900"/>
            <a:ext cx="4889183" cy="1723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Pós-desligamento: revogação imediata de acessos, devolução de equipamentos, manutenção de cláusulas de sigilo.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3468529" y="3096816"/>
            <a:ext cx="4889183" cy="1723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Importância: a falha humana ainda é uma das principais causas de incidentes de segurança (ex.: phishing, engenharia social).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3468529" y="4895731"/>
            <a:ext cx="4889183" cy="2154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6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Exemplo prático: em um hospital, novos funcionários assinam termo de confidencialidade sobre dados de pacientes e recebem treinamento obrigatório em LGPD.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812" y="836533"/>
            <a:ext cx="2137410" cy="8365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A.8 – Gestão de Ativos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3470196" y="814268"/>
            <a:ext cx="4900493" cy="1784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15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Finalidade:</a:t>
            </a:r>
            <a:pPr algn="l" indent="0" marL="0">
              <a:lnSpc>
                <a:spcPts val="35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assegurar que todos os ativos de informação sejam identificados, inventariados, classificados e protegidos.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3470196" y="2799517"/>
            <a:ext cx="4900493" cy="446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Etapas principais: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3470196" y="3446383"/>
            <a:ext cx="4900493" cy="2230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Inventário de ativos: lista atualizada de equipamentos, sistemas, bancos de dados, documentos e até conhecimento humano.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470196" y="5755005"/>
            <a:ext cx="4900493" cy="1784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Classificação da informação: categorização de acordo com criticidade (ex.: público, interno, confidencial, restrito).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2025-09-09T23:35:01Z</dcterms:created>
  <dcterms:modified xsi:type="dcterms:W3CDTF">2025-09-09T23:35:01Z</dcterms:modified>
</cp:coreProperties>
</file>